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0"/>
  </p:notesMasterIdLst>
  <p:sldIdLst>
    <p:sldId id="264" r:id="rId2"/>
    <p:sldId id="263" r:id="rId3"/>
    <p:sldId id="306" r:id="rId4"/>
    <p:sldId id="267" r:id="rId5"/>
    <p:sldId id="269" r:id="rId6"/>
    <p:sldId id="270" r:id="rId7"/>
    <p:sldId id="273" r:id="rId8"/>
    <p:sldId id="298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80808"/>
    <a:srgbClr val="054934"/>
    <a:srgbClr val="0066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8235" autoAdjust="0"/>
    <p:restoredTop sz="94660"/>
  </p:normalViewPr>
  <p:slideViewPr>
    <p:cSldViewPr>
      <p:cViewPr>
        <p:scale>
          <a:sx n="100" d="100"/>
          <a:sy n="100" d="100"/>
        </p:scale>
        <p:origin x="-408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44551649-06D6-497A-AEFD-700A48175DFF}" type="datetimeFigureOut">
              <a:rPr lang="en-GB"/>
              <a:pPr>
                <a:defRPr/>
              </a:pPr>
              <a:t>15/05/2020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2B2108B2-AB57-4787-934F-0465C9C3684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xmlns="" val="2986129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1805-B81C-4C34-867D-20D36AA661BA}" type="datetimeFigureOut">
              <a:rPr lang="sr-Latn-CS" smtClean="0"/>
              <a:pPr/>
              <a:t>15.5.2020.</a:t>
            </a:fld>
            <a:endParaRPr lang="sr-Latn-C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3AFA36A-4AF7-49A6-852C-403300489BA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1805-B81C-4C34-867D-20D36AA661BA}" type="datetimeFigureOut">
              <a:rPr lang="sr-Latn-CS" smtClean="0"/>
              <a:pPr/>
              <a:t>15.5.2020.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FA36A-4AF7-49A6-852C-403300489BA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1805-B81C-4C34-867D-20D36AA661BA}" type="datetimeFigureOut">
              <a:rPr lang="sr-Latn-CS" smtClean="0"/>
              <a:pPr/>
              <a:t>15.5.2020.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FA36A-4AF7-49A6-852C-403300489BA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1805-B81C-4C34-867D-20D36AA661BA}" type="datetimeFigureOut">
              <a:rPr lang="sr-Latn-CS" smtClean="0"/>
              <a:pPr/>
              <a:t>15.5.2020.</a:t>
            </a:fld>
            <a:endParaRPr lang="sr-Latn-C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r-Latn-C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3AFA36A-4AF7-49A6-852C-403300489BA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1805-B81C-4C34-867D-20D36AA661BA}" type="datetimeFigureOut">
              <a:rPr lang="sr-Latn-CS" smtClean="0"/>
              <a:pPr/>
              <a:t>15.5.2020.</a:t>
            </a:fld>
            <a:endParaRPr lang="sr-Latn-C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FA36A-4AF7-49A6-852C-403300489BA9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1805-B81C-4C34-867D-20D36AA661BA}" type="datetimeFigureOut">
              <a:rPr lang="sr-Latn-CS" smtClean="0"/>
              <a:pPr/>
              <a:t>15.5.2020.</a:t>
            </a:fld>
            <a:endParaRPr lang="sr-Latn-C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FA36A-4AF7-49A6-852C-403300489BA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1805-B81C-4C34-867D-20D36AA661BA}" type="datetimeFigureOut">
              <a:rPr lang="sr-Latn-CS" smtClean="0"/>
              <a:pPr/>
              <a:t>15.5.2020.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3AFA36A-4AF7-49A6-852C-403300489BA9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1805-B81C-4C34-867D-20D36AA661BA}" type="datetimeFigureOut">
              <a:rPr lang="sr-Latn-CS" smtClean="0"/>
              <a:pPr/>
              <a:t>15.5.2020.</a:t>
            </a:fld>
            <a:endParaRPr lang="sr-Latn-C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FA36A-4AF7-49A6-852C-403300489BA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1805-B81C-4C34-867D-20D36AA661BA}" type="datetimeFigureOut">
              <a:rPr lang="sr-Latn-CS" smtClean="0"/>
              <a:pPr/>
              <a:t>15.5.2020.</a:t>
            </a:fld>
            <a:endParaRPr lang="sr-Latn-C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FA36A-4AF7-49A6-852C-403300489BA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1805-B81C-4C34-867D-20D36AA661BA}" type="datetimeFigureOut">
              <a:rPr lang="sr-Latn-CS" smtClean="0"/>
              <a:pPr/>
              <a:t>15.5.2020.</a:t>
            </a:fld>
            <a:endParaRPr lang="sr-Latn-C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FA36A-4AF7-49A6-852C-403300489BA9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1805-B81C-4C34-867D-20D36AA661BA}" type="datetimeFigureOut">
              <a:rPr lang="sr-Latn-CS" smtClean="0"/>
              <a:pPr/>
              <a:t>15.5.2020.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FA36A-4AF7-49A6-852C-403300489BA9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2081805-B81C-4C34-867D-20D36AA661BA}" type="datetimeFigureOut">
              <a:rPr lang="sr-Latn-CS" smtClean="0"/>
              <a:pPr/>
              <a:t>15.5.2020.</a:t>
            </a:fld>
            <a:endParaRPr lang="sr-Latn-C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3AFA36A-4AF7-49A6-852C-403300489BA9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skodirektor@hotmail.com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facebook.com/tehnicka.skola.kostolac" TargetMode="External"/><Relationship Id="rId4" Type="http://schemas.openxmlformats.org/officeDocument/2006/relationships/hyperlink" Target="http://www.tehnickakostolac.edu.r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670"/>
            <a:ext cx="8715404" cy="442915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5286388"/>
            <a:ext cx="8229600" cy="1310963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1400" b="1" dirty="0" smtClean="0"/>
              <a:t>Боже Димитријевића ББ,   12208 Костолац     </a:t>
            </a:r>
          </a:p>
          <a:p>
            <a:pPr algn="ctr">
              <a:buNone/>
            </a:pPr>
            <a:r>
              <a:rPr lang="ru-RU" sz="1400" b="1" dirty="0" smtClean="0"/>
              <a:t> 012) 241-841 (Директор)  (012) 241-987 (Секретар) (012) 241-328 (Дом ученика)         </a:t>
            </a:r>
          </a:p>
          <a:p>
            <a:pPr algn="ctr">
              <a:buNone/>
            </a:pPr>
            <a:r>
              <a:rPr lang="sr-Latn-CS" sz="1600" b="1" dirty="0" smtClean="0">
                <a:hlinkClick r:id="rId3"/>
              </a:rPr>
              <a:t>tskodirektor@hotmail.com</a:t>
            </a:r>
            <a:endParaRPr lang="sr-Cyrl-RS" sz="1600" b="1" dirty="0" smtClean="0"/>
          </a:p>
          <a:p>
            <a:pPr algn="ctr">
              <a:buNone/>
            </a:pPr>
            <a:r>
              <a:rPr lang="sr-Latn-CS" sz="1600" b="1" dirty="0" smtClean="0">
                <a:hlinkClick r:id="rId4"/>
              </a:rPr>
              <a:t>www.tehnickakostolac.edu.rs</a:t>
            </a:r>
            <a:r>
              <a:rPr lang="sr-Cyrl-RS" sz="1600" b="1" dirty="0" smtClean="0"/>
              <a:t>  </a:t>
            </a:r>
          </a:p>
          <a:p>
            <a:pPr algn="ctr">
              <a:buNone/>
            </a:pPr>
            <a:r>
              <a:rPr lang="sr-Latn-CS" sz="1600" b="1" dirty="0" smtClean="0">
                <a:hlinkClick r:id="rId5"/>
              </a:rPr>
              <a:t>https://www.facebook.com/tehnicka.skola.kostolac</a:t>
            </a:r>
            <a:endParaRPr lang="sr-Latn-RS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1785918" y="285728"/>
            <a:ext cx="56436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4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Техничка школа са домом ученика „Никола Тесла“</a:t>
            </a:r>
            <a:br>
              <a:rPr lang="sr-Cyrl-RS" sz="14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</a:br>
            <a:r>
              <a:rPr lang="sr-Cyrl-RS" sz="14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КОСТОЛАЦ                </a:t>
            </a:r>
            <a:endParaRPr lang="sr-Latn-RS" sz="1400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8" name="Picture 7" descr="Grb skole Colour"/>
          <p:cNvPicPr/>
          <p:nvPr/>
        </p:nvPicPr>
        <p:blipFill>
          <a:blip r:embed="rId6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5051" t="7771" r="3535"/>
          <a:stretch>
            <a:fillRect/>
          </a:stretch>
        </p:blipFill>
        <p:spPr bwMode="auto">
          <a:xfrm>
            <a:off x="214282" y="142852"/>
            <a:ext cx="92869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AutoShape 2" descr="https://www.tehnickakostolac.edu.rs/preuzimanja/396869_LOGO%20UZ%20TESLIN%20DO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CS"/>
          </a:p>
        </p:txBody>
      </p:sp>
      <p:sp>
        <p:nvSpPr>
          <p:cNvPr id="33796" name="AutoShape 4" descr="https://www.tehnickakostolac.edu.rs/preuzimanja/396869_LOGO%20UZ%20TESLIN%20DO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CS"/>
          </a:p>
        </p:txBody>
      </p:sp>
      <p:sp>
        <p:nvSpPr>
          <p:cNvPr id="33798" name="AutoShape 6" descr="https://www.tehnickakostolac.edu.rs/preuzimanja/396869_LOGO%20UZ%20TESLIN%20DOM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CS"/>
          </a:p>
        </p:txBody>
      </p:sp>
      <p:pic>
        <p:nvPicPr>
          <p:cNvPr id="33799" name="Picture 7" descr="C:\Users\Korisnik\Desktop\396869_LOGO UZ TESLIN DOM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2396" y="142852"/>
            <a:ext cx="1143040" cy="928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80969561"/>
      </p:ext>
    </p:extLst>
  </p:cSld>
  <p:clrMapOvr>
    <a:masterClrMapping/>
  </p:clrMapOvr>
  <p:transition spd="slow" advClick="0" advTm="6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1857364"/>
            <a:ext cx="9114334" cy="430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sr-Latn-RS" sz="1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 descr="Grb skole Colour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5051" t="7771" r="3535"/>
          <a:stretch>
            <a:fillRect/>
          </a:stretch>
        </p:blipFill>
        <p:spPr bwMode="auto">
          <a:xfrm>
            <a:off x="785786" y="214290"/>
            <a:ext cx="785818" cy="714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42976" y="357166"/>
            <a:ext cx="7429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6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Техничка школа са домом ученика „Никола Тесла“</a:t>
            </a:r>
            <a:br>
              <a:rPr lang="sr-Cyrl-RS" sz="16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</a:br>
            <a:r>
              <a:rPr lang="sr-Cyrl-RS" sz="1600" b="1" dirty="0" smtClean="0">
                <a:solidFill>
                  <a:srgbClr val="C00000"/>
                </a:solidFill>
                <a:latin typeface="Cambria" pitchFamily="18" charset="0"/>
                <a:ea typeface="Cambria" pitchFamily="18" charset="0"/>
              </a:rPr>
              <a:t>КОСТОЛАЦ                </a:t>
            </a:r>
            <a:endParaRPr lang="sr-Latn-RS" sz="1600" b="1" dirty="0">
              <a:solidFill>
                <a:srgbClr val="C0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7224" y="1500174"/>
            <a:ext cx="7786742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Cyrl-RS" sz="16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ЕЛЕКТРОТЕХНИКА</a:t>
            </a:r>
          </a:p>
          <a:p>
            <a:pPr algn="ctr"/>
            <a:endParaRPr lang="sr-Cyrl-RS" sz="1600" b="1" dirty="0" smtClean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sr-Cyrl-RS" sz="14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ЕЛЕКТРОТЕХНИЧАР ЕНЕРГЕТИКЕ                                      </a:t>
            </a:r>
            <a:r>
              <a:rPr lang="sr-Cyrl-RS" sz="14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ЧЕТВРТИ СТЕПЕН 30 УЧЕНИКА</a:t>
            </a:r>
          </a:p>
          <a:p>
            <a:pPr>
              <a:buFont typeface="Wingdings" pitchFamily="2" charset="2"/>
              <a:buChar char="Ø"/>
            </a:pPr>
            <a:r>
              <a:rPr lang="sr-Cyrl-RS" sz="14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ЕЛЕКТРОТЕХНИЧАР ПРОЦЕСНОГ УПРАВЉАЊА          </a:t>
            </a:r>
            <a:r>
              <a:rPr lang="sr-Cyrl-RS" sz="14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ЧЕТВРТИ СТЕПЕН 30 УЧЕНИКА</a:t>
            </a:r>
          </a:p>
          <a:p>
            <a:pPr>
              <a:buFont typeface="Wingdings" pitchFamily="2" charset="2"/>
              <a:buChar char="Ø"/>
            </a:pPr>
            <a:r>
              <a:rPr lang="sr-Cyrl-RS" sz="14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ЕЛЕКТРОТЕХНИЧАР РАЧУНАРА                                            </a:t>
            </a:r>
            <a:r>
              <a:rPr lang="sr-Cyrl-RS" sz="1400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ЧЕТВРТИ СТЕПЕН 30 УЧЕНИКА</a:t>
            </a:r>
          </a:p>
          <a:p>
            <a:endParaRPr lang="sr-Cyrl-RS" sz="1400" dirty="0" smtClean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sr-Cyrl-RS" sz="16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МАШИНСТВО И ОБРАДА МЕТАЛА</a:t>
            </a:r>
          </a:p>
          <a:p>
            <a:pPr algn="ctr"/>
            <a:endParaRPr lang="sr-Cyrl-RS" sz="1600" b="1" dirty="0" smtClean="0">
              <a:solidFill>
                <a:srgbClr val="0070C0"/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sr-Cyrl-RS" sz="14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ТЕХНИЧАР ЗА КОМЈУТЕРСКО УПРАВЉАЊЕ (</a:t>
            </a:r>
            <a:r>
              <a:rPr lang="en-US" sz="14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CNC</a:t>
            </a:r>
            <a:r>
              <a:rPr lang="sr-Cyrl-RS" sz="14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)МАШИНАМА </a:t>
            </a:r>
          </a:p>
          <a:p>
            <a:r>
              <a:rPr lang="sr-Cyrl-RS" sz="14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                                                                                                                </a:t>
            </a:r>
            <a:r>
              <a:rPr lang="sr-Cyrl-RS" sz="14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ЧЕТВРТИ СТЕПЕН 30 УЧЕНИКА</a:t>
            </a:r>
          </a:p>
          <a:p>
            <a:pPr>
              <a:buFont typeface="Wingdings" pitchFamily="2" charset="2"/>
              <a:buChar char="Ø"/>
            </a:pPr>
            <a:r>
              <a:rPr lang="sr-Cyrl-RS" sz="14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МАШИНСКИ ТЕХНИЧАР МОТОРНИХ ВОЗИЛА             </a:t>
            </a:r>
            <a:r>
              <a:rPr lang="sr-Cyrl-RS" sz="14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ЧЕТВРТИ СТЕПЕН 30 УЧЕНИКА</a:t>
            </a:r>
          </a:p>
          <a:p>
            <a:pPr>
              <a:buFont typeface="Wingdings" pitchFamily="2" charset="2"/>
              <a:buChar char="Ø"/>
            </a:pPr>
            <a:r>
              <a:rPr lang="sr-Cyrl-RS" sz="14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ТЕХНИЧАР МАШИНСКЕ ЕНЕРГЕТИКЕ                             </a:t>
            </a:r>
            <a:r>
              <a:rPr lang="sr-Cyrl-RS" sz="14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ЧЕТВРТИ СТЕПЕН 30 УЧЕНИКА</a:t>
            </a:r>
          </a:p>
          <a:p>
            <a:pPr>
              <a:buFont typeface="Wingdings" pitchFamily="2" charset="2"/>
              <a:buChar char="Ø"/>
            </a:pPr>
            <a:r>
              <a:rPr lang="sr-Cyrl-RS" sz="1400" b="1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АУТОМЕХАНИЧАР </a:t>
            </a:r>
            <a:r>
              <a:rPr lang="sr-Cyrl-RS" sz="14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                                                                        ТРЕЋИ СТЕПЕН 15 УЧЕНИКА</a:t>
            </a:r>
          </a:p>
          <a:p>
            <a:pPr>
              <a:buFont typeface="Wingdings" pitchFamily="2" charset="2"/>
              <a:buChar char="Ø"/>
            </a:pPr>
            <a:r>
              <a:rPr lang="sr-Cyrl-RS" sz="1400" b="1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ЗАВАРИВАЧ  </a:t>
            </a:r>
            <a:r>
              <a:rPr lang="sr-Cyrl-RS" sz="140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                                                                                     ТРЕЋИ </a:t>
            </a:r>
            <a:r>
              <a:rPr lang="sr-Cyrl-RS" sz="1400" dirty="0" smtClean="0">
                <a:solidFill>
                  <a:srgbClr val="0070C0"/>
                </a:solidFill>
                <a:latin typeface="Cambria" pitchFamily="18" charset="0"/>
                <a:ea typeface="Cambria" pitchFamily="18" charset="0"/>
              </a:rPr>
              <a:t>СТЕПЕН 15 УЧЕНИКА</a:t>
            </a:r>
          </a:p>
          <a:p>
            <a:endParaRPr lang="sr-Cyrl-RS" sz="1400" dirty="0" smtClean="0">
              <a:solidFill>
                <a:srgbClr val="00B050"/>
              </a:solidFill>
              <a:latin typeface="Cambria" pitchFamily="18" charset="0"/>
              <a:ea typeface="Cambria" pitchFamily="18" charset="0"/>
            </a:endParaRPr>
          </a:p>
          <a:p>
            <a:pPr algn="ctr"/>
            <a:r>
              <a:rPr lang="sr-Cyrl-RS" sz="1600" b="1" dirty="0" smtClean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РУДАРСТВО</a:t>
            </a:r>
          </a:p>
          <a:p>
            <a:pPr algn="ctr"/>
            <a:endParaRPr lang="sr-Cyrl-RS" sz="1600" b="1" dirty="0" smtClean="0">
              <a:solidFill>
                <a:srgbClr val="00B050"/>
              </a:solidFill>
              <a:latin typeface="Cambria" pitchFamily="18" charset="0"/>
              <a:ea typeface="Cambr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sr-Cyrl-RS" sz="1400" dirty="0" smtClean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sr-Cyrl-RS" sz="1400" b="1" dirty="0" smtClean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РУКОВАОЦ МЕХАНИЗАЦИЈОМ У ПОВРШИНСКОЈ ЕКСПЛАТАЦИЈИ </a:t>
            </a:r>
          </a:p>
          <a:p>
            <a:r>
              <a:rPr lang="sr-Cyrl-RS" sz="1400" dirty="0" smtClean="0">
                <a:solidFill>
                  <a:srgbClr val="00B050"/>
                </a:solidFill>
                <a:latin typeface="Cambria" pitchFamily="18" charset="0"/>
                <a:ea typeface="Cambria" pitchFamily="18" charset="0"/>
              </a:rPr>
              <a:t>                                                                                                                     ТРЕЋИ СТЕПЕН 30 УЧЕНИКА</a:t>
            </a:r>
            <a:endParaRPr lang="sr-Latn-RS" sz="1400" dirty="0">
              <a:solidFill>
                <a:srgbClr val="00B05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4818" name="AutoShape 2" descr="ЕCDL сертификат (Обука за рад на рачунару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xmlns="" val="1332369328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sr-Cyrl-RS" sz="4000" dirty="0" smtClean="0"/>
              <a:t>Школско двориште</a:t>
            </a:r>
            <a:endParaRPr lang="sr-Latn-RS" sz="4000" dirty="0"/>
          </a:p>
        </p:txBody>
      </p:sp>
      <p:pic>
        <p:nvPicPr>
          <p:cNvPr id="6" name="Чувар места за садржај 3" descr="41a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tretch/>
        </p:blipFill>
        <p:spPr>
          <a:xfrm>
            <a:off x="2349731" y="1722336"/>
            <a:ext cx="4596938" cy="4189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Слика 3" descr="1.jpg"/>
          <p:cNvPicPr>
            <a:picLocks noChangeAspect="1"/>
          </p:cNvPicPr>
          <p:nvPr/>
        </p:nvPicPr>
        <p:blipFill rotWithShape="1">
          <a:blip r:embed="rId3" cstate="print"/>
          <a:srcRect t="26484" r="12776" b="8393"/>
          <a:stretch/>
        </p:blipFill>
        <p:spPr bwMode="auto">
          <a:xfrm>
            <a:off x="4000496" y="2928934"/>
            <a:ext cx="4776054" cy="2759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Чувар места за садржај 3" descr="42.JPG"/>
          <p:cNvPicPr>
            <a:picLocks noChangeAspect="1"/>
          </p:cNvPicPr>
          <p:nvPr/>
        </p:nvPicPr>
        <p:blipFill rotWithShape="1">
          <a:blip r:embed="rId4" cstate="print"/>
          <a:srcRect l="35049" t="25850" r="12451" b="21650"/>
          <a:stretch/>
        </p:blipFill>
        <p:spPr bwMode="auto">
          <a:xfrm>
            <a:off x="323528" y="1475656"/>
            <a:ext cx="3679895" cy="2759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Чувар места за садржај 3" descr="44.JPG"/>
          <p:cNvPicPr>
            <a:picLocks noChangeAspect="1"/>
          </p:cNvPicPr>
          <p:nvPr/>
        </p:nvPicPr>
        <p:blipFill rotWithShape="1">
          <a:blip r:embed="rId5" cstate="print"/>
          <a:srcRect l="1" t="24522" r="15894" b="16991"/>
          <a:stretch/>
        </p:blipFill>
        <p:spPr bwMode="auto">
          <a:xfrm>
            <a:off x="323528" y="4197453"/>
            <a:ext cx="4464496" cy="2328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8321145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>
            <a:normAutofit/>
          </a:bodyPr>
          <a:lstStyle/>
          <a:p>
            <a:r>
              <a:rPr lang="sr-Cyrl-RS" sz="4000" dirty="0" smtClean="0"/>
              <a:t>Просторија за ужину ученика</a:t>
            </a:r>
            <a:endParaRPr lang="sr-Latn-R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158" b="7773"/>
          <a:stretch/>
        </p:blipFill>
        <p:spPr>
          <a:xfrm>
            <a:off x="323528" y="1484782"/>
            <a:ext cx="5050904" cy="2520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673390" y="2319500"/>
            <a:ext cx="4981800" cy="3312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28" b="12438"/>
          <a:stretch/>
        </p:blipFill>
        <p:spPr>
          <a:xfrm>
            <a:off x="323528" y="3933057"/>
            <a:ext cx="505090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72527296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аслов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4000" dirty="0" smtClean="0"/>
              <a:t>Кабинети</a:t>
            </a:r>
            <a:endParaRPr lang="en-US" sz="4000" dirty="0" smtClean="0"/>
          </a:p>
        </p:txBody>
      </p:sp>
      <p:pic>
        <p:nvPicPr>
          <p:cNvPr id="7" name="Чувар места за садржај 3" descr="1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7137" t="19943" r="8071" b="2252"/>
          <a:stretch/>
        </p:blipFill>
        <p:spPr>
          <a:xfrm>
            <a:off x="285720" y="3143248"/>
            <a:ext cx="3857652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Чувар места за садржај 3" descr="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-142900"/>
            <a:ext cx="4258816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4"/>
          <p:cNvSpPr txBox="1">
            <a:spLocks/>
          </p:cNvSpPr>
          <p:nvPr/>
        </p:nvSpPr>
        <p:spPr bwMode="auto">
          <a:xfrm>
            <a:off x="436612" y="1556792"/>
            <a:ext cx="8229600" cy="232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8" algn="just"/>
            <a:endParaRPr lang="sr-Latn-RS" sz="1600" dirty="0"/>
          </a:p>
        </p:txBody>
      </p:sp>
      <p:pic>
        <p:nvPicPr>
          <p:cNvPr id="6" name="Чувар места за садржај 3" descr="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0"/>
            <a:ext cx="4531980" cy="3045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C:\Users\110996\Desktop\PREZENTACIJA SLIKE\_DSC9537.JPG"/>
          <p:cNvPicPr>
            <a:picLocks noChangeAspect="1" noChangeArrowheads="1"/>
          </p:cNvPicPr>
          <p:nvPr/>
        </p:nvPicPr>
        <p:blipFill rotWithShape="1">
          <a:blip r:embed="rId5" cstate="print"/>
          <a:srcRect l="3350" r="1675"/>
          <a:stretch/>
        </p:blipFill>
        <p:spPr bwMode="auto">
          <a:xfrm>
            <a:off x="4429125" y="3071810"/>
            <a:ext cx="4214842" cy="345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256700503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62" t="5671" r="7392" b="4386"/>
          <a:stretch/>
        </p:blipFill>
        <p:spPr>
          <a:xfrm>
            <a:off x="4814886" y="372157"/>
            <a:ext cx="4010547" cy="3045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44" t="3895" r="4336"/>
          <a:stretch/>
        </p:blipFill>
        <p:spPr>
          <a:xfrm>
            <a:off x="4814887" y="3425573"/>
            <a:ext cx="3963422" cy="3077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75" r="8593" b="3802"/>
          <a:stretch/>
        </p:blipFill>
        <p:spPr>
          <a:xfrm>
            <a:off x="323527" y="3436870"/>
            <a:ext cx="4531981" cy="3088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Чувар места за садржај 3" descr="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2157"/>
            <a:ext cx="4531980" cy="3045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20200551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Slike-praksa\S5034709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644008" y="3530422"/>
            <a:ext cx="4165507" cy="3022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972" y="3530422"/>
            <a:ext cx="4253036" cy="302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9" y="333822"/>
            <a:ext cx="4108554" cy="319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320480" cy="3197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23507695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sz="4000" dirty="0" smtClean="0"/>
              <a:t>Дом ученика</a:t>
            </a:r>
            <a:endParaRPr lang="sr-Latn-R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857892"/>
            <a:ext cx="8229600" cy="1000108"/>
          </a:xfrm>
        </p:spPr>
        <p:txBody>
          <a:bodyPr/>
          <a:lstStyle/>
          <a:p>
            <a:pPr lvl="6">
              <a:buNone/>
            </a:pPr>
            <a:r>
              <a:rPr lang="sr-Cyrl-RS" dirty="0" smtClean="0">
                <a:latin typeface="Cambria" pitchFamily="18" charset="0"/>
                <a:ea typeface="Cambria" pitchFamily="18" charset="0"/>
              </a:rPr>
              <a:t>Дом ученика отворен је 2009. године.</a:t>
            </a:r>
          </a:p>
          <a:p>
            <a:pPr>
              <a:buNone/>
            </a:pPr>
            <a:r>
              <a:rPr lang="sr-Cyrl-RS" sz="1600" dirty="0" smtClean="0">
                <a:latin typeface="Cambria" pitchFamily="18" charset="0"/>
                <a:ea typeface="Cambria" pitchFamily="18" charset="0"/>
              </a:rPr>
              <a:t>                                                                            Располаже са 60 места.</a:t>
            </a:r>
            <a:endParaRPr lang="sr-Latn-R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4" name="Чувар места за садржај 3" descr="35b.JPG"/>
          <p:cNvPicPr>
            <a:picLocks noChangeAspect="1"/>
          </p:cNvPicPr>
          <p:nvPr/>
        </p:nvPicPr>
        <p:blipFill rotWithShape="1">
          <a:blip r:embed="rId2" cstate="print"/>
          <a:srcRect t="3357" b="28996"/>
          <a:stretch/>
        </p:blipFill>
        <p:spPr bwMode="auto">
          <a:xfrm>
            <a:off x="214282" y="1071546"/>
            <a:ext cx="7972452" cy="2786058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3150" t="14699" b="-396"/>
          <a:stretch/>
        </p:blipFill>
        <p:spPr>
          <a:xfrm>
            <a:off x="3571868" y="3500438"/>
            <a:ext cx="457203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t="15268" r="7853" b="1269"/>
          <a:stretch/>
        </p:blipFill>
        <p:spPr>
          <a:xfrm>
            <a:off x="357158" y="3500438"/>
            <a:ext cx="328614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51845377"/>
      </p:ext>
    </p:extLst>
  </p:cSld>
  <p:clrMapOvr>
    <a:masterClrMapping/>
  </p:clrMapOvr>
  <p:transition spd="slow" advClick="0" advTm="5000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1137</TotalTime>
  <Words>147</Words>
  <Application>Microsoft Office PowerPoint</Application>
  <PresentationFormat>On-screen Show (4:3)</PresentationFormat>
  <Paragraphs>32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Trek</vt:lpstr>
      <vt:lpstr>Slide 1</vt:lpstr>
      <vt:lpstr>Slide 2</vt:lpstr>
      <vt:lpstr>Школско двориште</vt:lpstr>
      <vt:lpstr>Просторија за ужину ученика</vt:lpstr>
      <vt:lpstr>Кабинети</vt:lpstr>
      <vt:lpstr>Slide 6</vt:lpstr>
      <vt:lpstr>Slide 7</vt:lpstr>
      <vt:lpstr>Дом ученика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Chalkboard PowerPoint Presentation</dc:title>
  <dc:creator>Windows User</dc:creator>
  <cp:lastModifiedBy>Korisnik</cp:lastModifiedBy>
  <cp:revision>114</cp:revision>
  <dcterms:created xsi:type="dcterms:W3CDTF">2011-05-07T15:33:03Z</dcterms:created>
  <dcterms:modified xsi:type="dcterms:W3CDTF">2020-05-15T06:32:21Z</dcterms:modified>
</cp:coreProperties>
</file>